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2"/>
    <p:restoredTop sz="95846"/>
  </p:normalViewPr>
  <p:slideViewPr>
    <p:cSldViewPr snapToGrid="0" snapToObjects="1">
      <p:cViewPr>
        <p:scale>
          <a:sx n="92" d="100"/>
          <a:sy n="92" d="100"/>
        </p:scale>
        <p:origin x="108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51957F-3505-5946-85B9-DBB64660F6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0625D4-5685-D542-B802-1D4A5CDDBB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A7E08B-3C86-6A47-9A7F-0CEC9DAF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429D83-4FC2-4C4D-9523-4A6F8D75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7D9EBC-D811-EE40-8C41-2EF5A0D84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357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99FD18-C60F-4A46-821F-0C7E84E1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7278DC-68B5-914C-A81A-9506B5962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37791A-D2AD-4341-963B-54C1990D5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68DF52-50A1-144D-9DB5-0BF0023F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822637-C2F3-2A46-91DF-88B41F15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2D16963-70C5-5240-8689-5F2A8B6919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D5AA47-04AF-0C48-AD4E-C83323DCF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042811-6BE1-4B41-B4E6-D7F6CA8F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C761E7-60D0-2648-A511-C4717FBF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0E1976-DB2E-6640-A357-6BF7A3A2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79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6DDEF7-4B75-4B4B-A31F-624CD767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963C99-BA1F-7045-B9E9-0387DE19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886F0C-E8FC-FD4B-8B2D-7506B1CC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BC0EC0C-6690-A34F-8105-1D3DAEB70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D28E9-6D63-0045-9A1A-DB9D714B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21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013D00-F4D4-2443-9D3E-E4982475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F72EF0-F51C-204A-B96E-2CAFA7ABA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FCE4B5-B5B8-5A4D-9A4D-6A5DDEF2E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D7EEB8-427B-D74A-BE5B-A83DE00D8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97F7F-2270-5E4A-AC96-82B1A6A2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96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D0548-9CB9-384B-8F3E-E9CA33AC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43BD34-1BFE-8B4E-B32F-78EB3D2B8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4BEA0D2-127D-FC4B-AF5C-27A55AE63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91E792-6014-BA4E-85EA-CB33B7F2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5543F1-D959-5942-8BC8-40F39D1A2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962D01-4191-2C47-B80B-E564FC7AC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8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4CDC95-5767-2843-92FA-9A3370D6F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FD87AF-A994-C349-950B-3612A5233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7CB53D5-19E5-574F-AEFC-01ED80CFA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08A0B7-95B6-B243-B953-FD5ED7706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1E2B73-C553-9048-B7C6-310A79FA4A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07CC460-ACD2-064E-AE8D-C9FBF87E4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1E2BA4-8298-7046-963B-2F940EE4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88207CA-2E77-194D-AB34-72A143F6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646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F619D-9E3A-0F44-A60D-BD2704D2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2A3E4AB-A37D-B449-AF02-FE4DEA29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24A0A8-E718-9949-9FEF-A890FC07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46581B-7607-FC40-8312-0CE96874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84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D116101-C908-DF4C-B626-4F5DC6950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EBB3B72-5AA5-C242-BE69-F2C2806A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804761-090C-AE4E-A69F-62CDEAE9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6322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9BCC5-AC2B-CE48-B0DF-AE1BB0BF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9324B9-403A-464E-9443-7D573649E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B947F55-4665-1C4A-84A7-B76840654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D44885-A366-0349-A8CA-C37F1B712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5A3CCB-4D42-1E40-AFB7-AE86BC90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F695F1-026C-A241-84AA-CAAD9450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1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80AF14-444B-AF41-BC92-BC768096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222293-FF40-2F45-A56D-18B0258A2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0361DD-0495-1A46-B06D-F36C37388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DB4060-972C-8D4A-8A9D-FB0385DC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412152B-1083-9F41-A634-701F356A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C8539E-8FF6-6649-8999-132A9668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230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0563C00-D954-C342-A2EE-3477E7B9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B106D6-A000-9343-BE75-82AF6B82D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E09309-A576-5F4E-A752-EF98CC0ED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790A4-E84E-B845-A4B4-573C2E40B6C1}" type="datetimeFigureOut">
              <a:rPr lang="it-IT" smtClean="0"/>
              <a:t>07/07/20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4DC57C-B8A4-2A4E-AAB7-87D619F82C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74A8FE-9281-4043-9C65-F27992569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9944-DDB6-1A4E-BEFF-1F99D2111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890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"/><Relationship Id="rId3" Type="http://schemas.openxmlformats.org/officeDocument/2006/relationships/image" Target="../media/image3.tif"/><Relationship Id="rId7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10" Type="http://schemas.openxmlformats.org/officeDocument/2006/relationships/image" Target="../media/image10.tif"/><Relationship Id="rId4" Type="http://schemas.openxmlformats.org/officeDocument/2006/relationships/image" Target="../media/image4.tif"/><Relationship Id="rId9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fotografia, sedendo, cibo, animale&#10;&#10;Descrizione generata automaticamente">
            <a:extLst>
              <a:ext uri="{FF2B5EF4-FFF2-40B4-BE49-F238E27FC236}">
                <a16:creationId xmlns:a16="http://schemas.microsoft.com/office/drawing/2014/main" id="{8C375E61-4973-234F-ADA3-E0B79711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0" y="676275"/>
            <a:ext cx="3333751" cy="250031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00917B-CFC1-5649-B6A8-6F98E8C6B4DC}"/>
              </a:ext>
            </a:extLst>
          </p:cNvPr>
          <p:cNvSpPr txBox="1"/>
          <p:nvPr/>
        </p:nvSpPr>
        <p:spPr>
          <a:xfrm>
            <a:off x="1551889" y="297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TI p0</a:t>
            </a:r>
          </a:p>
        </p:txBody>
      </p:sp>
    </p:spTree>
    <p:extLst>
      <p:ext uri="{BB962C8B-B14F-4D97-AF65-F5344CB8AC3E}">
        <p14:creationId xmlns:p14="http://schemas.microsoft.com/office/powerpoint/2010/main" val="389728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cibo, fotografia, sedendo, pioggia&#10;&#10;Descrizione generata automaticamente">
            <a:extLst>
              <a:ext uri="{FF2B5EF4-FFF2-40B4-BE49-F238E27FC236}">
                <a16:creationId xmlns:a16="http://schemas.microsoft.com/office/drawing/2014/main" id="{50E5D3D7-E900-0E48-AD13-7FE11C80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" y="4753844"/>
            <a:ext cx="2572283" cy="19292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2F6CFA-6C77-5E4A-A32D-4C00C63D092A}"/>
              </a:ext>
            </a:extLst>
          </p:cNvPr>
          <p:cNvSpPr txBox="1"/>
          <p:nvPr/>
        </p:nvSpPr>
        <p:spPr>
          <a:xfrm>
            <a:off x="1155890" y="36928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p0</a:t>
            </a:r>
          </a:p>
        </p:txBody>
      </p:sp>
      <p:pic>
        <p:nvPicPr>
          <p:cNvPr id="6" name="Immagine 5" descr="Immagine che contiene animale&#10;&#10;Descrizione generata automaticamente">
            <a:extLst>
              <a:ext uri="{FF2B5EF4-FFF2-40B4-BE49-F238E27FC236}">
                <a16:creationId xmlns:a16="http://schemas.microsoft.com/office/drawing/2014/main" id="{3D2CB39F-4345-004E-BB43-9BDA4CAE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54" y="738622"/>
            <a:ext cx="2572283" cy="19292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A16CB2-F07D-B942-83FE-516F9BC697F3}"/>
              </a:ext>
            </a:extLst>
          </p:cNvPr>
          <p:cNvSpPr txBox="1"/>
          <p:nvPr/>
        </p:nvSpPr>
        <p:spPr>
          <a:xfrm>
            <a:off x="3782437" y="36393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p6</a:t>
            </a:r>
          </a:p>
        </p:txBody>
      </p:sp>
      <p:pic>
        <p:nvPicPr>
          <p:cNvPr id="8" name="Immagine 7" descr="Immagine che contiene uccello, guardando, cibo, volando&#10;&#10;Descrizione generata automaticamente">
            <a:extLst>
              <a:ext uri="{FF2B5EF4-FFF2-40B4-BE49-F238E27FC236}">
                <a16:creationId xmlns:a16="http://schemas.microsoft.com/office/drawing/2014/main" id="{D501AEE6-4F32-A843-88C2-17E148DD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53" y="2743555"/>
            <a:ext cx="2572283" cy="1929212"/>
          </a:xfrm>
          <a:prstGeom prst="rect">
            <a:avLst/>
          </a:prstGeom>
        </p:spPr>
      </p:pic>
      <p:pic>
        <p:nvPicPr>
          <p:cNvPr id="9" name="Immagine 8" descr="Immagine che contiene fotografia, vecchio, sedendo, cibo&#10;&#10;Descrizione generata automaticamente">
            <a:extLst>
              <a:ext uri="{FF2B5EF4-FFF2-40B4-BE49-F238E27FC236}">
                <a16:creationId xmlns:a16="http://schemas.microsoft.com/office/drawing/2014/main" id="{D9FBD464-C3D0-E246-8511-41B5BFD46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084" y="733267"/>
            <a:ext cx="2572283" cy="192921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986565-84D8-104B-8B97-0DAD3E8FDD4F}"/>
              </a:ext>
            </a:extLst>
          </p:cNvPr>
          <p:cNvSpPr txBox="1"/>
          <p:nvPr/>
        </p:nvSpPr>
        <p:spPr>
          <a:xfrm>
            <a:off x="6354720" y="37694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p12</a:t>
            </a:r>
          </a:p>
        </p:txBody>
      </p:sp>
      <p:pic>
        <p:nvPicPr>
          <p:cNvPr id="11" name="Immagine 10" descr="Immagine che contiene fotografia, vecchio, sedendo, nero&#10;&#10;Descrizione generata automaticamente">
            <a:extLst>
              <a:ext uri="{FF2B5EF4-FFF2-40B4-BE49-F238E27FC236}">
                <a16:creationId xmlns:a16="http://schemas.microsoft.com/office/drawing/2014/main" id="{68C7FDEF-8C4E-9142-9AD8-AE8FAAA02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900" y="733267"/>
            <a:ext cx="2572284" cy="1929213"/>
          </a:xfrm>
          <a:prstGeom prst="rect">
            <a:avLst/>
          </a:prstGeom>
        </p:spPr>
      </p:pic>
      <p:pic>
        <p:nvPicPr>
          <p:cNvPr id="12" name="Immagine 11" descr="Immagine che contiene bianco, fotografia, cibo, inpiedi&#10;&#10;Descrizione generata automaticamente">
            <a:extLst>
              <a:ext uri="{FF2B5EF4-FFF2-40B4-BE49-F238E27FC236}">
                <a16:creationId xmlns:a16="http://schemas.microsoft.com/office/drawing/2014/main" id="{D1217FEA-6D91-3241-A1E6-1028A59293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0161" y="2743555"/>
            <a:ext cx="2572283" cy="19292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3C9E62B-EA23-1F49-9492-857562ED2FCF}"/>
              </a:ext>
            </a:extLst>
          </p:cNvPr>
          <p:cNvSpPr txBox="1"/>
          <p:nvPr/>
        </p:nvSpPr>
        <p:spPr>
          <a:xfrm>
            <a:off x="5198356" y="0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SC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32C0735-FECE-9447-B78F-A3C9FA6643AA}"/>
              </a:ext>
            </a:extLst>
          </p:cNvPr>
          <p:cNvSpPr txBox="1"/>
          <p:nvPr/>
        </p:nvSpPr>
        <p:spPr>
          <a:xfrm>
            <a:off x="8950036" y="45720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p14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0906003-6E41-1A49-85A0-0BE91C533FBC}"/>
              </a:ext>
            </a:extLst>
          </p:cNvPr>
          <p:cNvSpPr txBox="1"/>
          <p:nvPr/>
        </p:nvSpPr>
        <p:spPr>
          <a:xfrm>
            <a:off x="2708053" y="2336363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10x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AFBA39-AB31-EE4B-B843-5C04091C7BDF}"/>
              </a:ext>
            </a:extLst>
          </p:cNvPr>
          <p:cNvSpPr txBox="1"/>
          <p:nvPr/>
        </p:nvSpPr>
        <p:spPr>
          <a:xfrm>
            <a:off x="5450476" y="233368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1893907-C522-D245-913A-D592D3379F9F}"/>
              </a:ext>
            </a:extLst>
          </p:cNvPr>
          <p:cNvSpPr txBox="1"/>
          <p:nvPr/>
        </p:nvSpPr>
        <p:spPr>
          <a:xfrm>
            <a:off x="8154114" y="229314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10x</a:t>
            </a:r>
          </a:p>
        </p:txBody>
      </p:sp>
      <p:pic>
        <p:nvPicPr>
          <p:cNvPr id="19" name="Immagine 18" descr="Immagine che contiene fotografia, cibo, volando, uccello&#10;&#10;Descrizione generata automaticamente">
            <a:extLst>
              <a:ext uri="{FF2B5EF4-FFF2-40B4-BE49-F238E27FC236}">
                <a16:creationId xmlns:a16="http://schemas.microsoft.com/office/drawing/2014/main" id="{90750D74-D4E0-1449-9359-C25FA94B5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5" y="2743555"/>
            <a:ext cx="2572283" cy="1929213"/>
          </a:xfrm>
          <a:prstGeom prst="rect">
            <a:avLst/>
          </a:prstGeom>
        </p:spPr>
      </p:pic>
      <p:pic>
        <p:nvPicPr>
          <p:cNvPr id="21" name="Immagine 20" descr="Immagine che contiene animale&#10;&#10;Descrizione generata automaticamente">
            <a:extLst>
              <a:ext uri="{FF2B5EF4-FFF2-40B4-BE49-F238E27FC236}">
                <a16:creationId xmlns:a16="http://schemas.microsoft.com/office/drawing/2014/main" id="{DEC31351-55A1-994B-95B7-025F3B8A7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20" y="733265"/>
            <a:ext cx="2572285" cy="192921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60049D1-0990-6F43-AFA4-79E690EC643B}"/>
              </a:ext>
            </a:extLst>
          </p:cNvPr>
          <p:cNvSpPr txBox="1"/>
          <p:nvPr/>
        </p:nvSpPr>
        <p:spPr>
          <a:xfrm>
            <a:off x="46225" y="2293147"/>
            <a:ext cx="51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BBE97C7-919B-7D40-8498-F9EF122A7D24}"/>
              </a:ext>
            </a:extLst>
          </p:cNvPr>
          <p:cNvSpPr txBox="1"/>
          <p:nvPr/>
        </p:nvSpPr>
        <p:spPr>
          <a:xfrm>
            <a:off x="0" y="430343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4x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890A0F4-9E7C-804D-9BFD-DBAFB7783017}"/>
              </a:ext>
            </a:extLst>
          </p:cNvPr>
          <p:cNvSpPr txBox="1"/>
          <p:nvPr/>
        </p:nvSpPr>
        <p:spPr>
          <a:xfrm>
            <a:off x="2628168" y="430343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4x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C7AF424-6C9B-744D-9F34-24DB9ECE8CA4}"/>
              </a:ext>
            </a:extLst>
          </p:cNvPr>
          <p:cNvSpPr txBox="1"/>
          <p:nvPr/>
        </p:nvSpPr>
        <p:spPr>
          <a:xfrm>
            <a:off x="8140791" y="434115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4x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8A30454-ECD4-1144-8B4F-C143AB9F547A}"/>
              </a:ext>
            </a:extLst>
          </p:cNvPr>
          <p:cNvSpPr txBox="1"/>
          <p:nvPr/>
        </p:nvSpPr>
        <p:spPr>
          <a:xfrm>
            <a:off x="0" y="636247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4x</a:t>
            </a:r>
          </a:p>
        </p:txBody>
      </p:sp>
      <p:pic>
        <p:nvPicPr>
          <p:cNvPr id="30" name="Immagine 29" descr="Immagine che contiene natura, pioggia, fotografia, inpiedi&#10;&#10;Descrizione generata automaticamente">
            <a:extLst>
              <a:ext uri="{FF2B5EF4-FFF2-40B4-BE49-F238E27FC236}">
                <a16:creationId xmlns:a16="http://schemas.microsoft.com/office/drawing/2014/main" id="{25A124E3-697E-7643-A6D7-098B15B20B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1085" y="2743554"/>
            <a:ext cx="2572282" cy="192921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9EC9DD5-D0D4-C549-849C-6F4C1FDEEF6C}"/>
              </a:ext>
            </a:extLst>
          </p:cNvPr>
          <p:cNvSpPr txBox="1"/>
          <p:nvPr/>
        </p:nvSpPr>
        <p:spPr>
          <a:xfrm>
            <a:off x="5384480" y="433595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4x</a:t>
            </a:r>
          </a:p>
        </p:txBody>
      </p:sp>
    </p:spTree>
    <p:extLst>
      <p:ext uri="{BB962C8B-B14F-4D97-AF65-F5344CB8AC3E}">
        <p14:creationId xmlns:p14="http://schemas.microsoft.com/office/powerpoint/2010/main" val="42742065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16</Words>
  <Application>Microsoft Macintosh PowerPoint</Application>
  <PresentationFormat>Widescreen</PresentationFormat>
  <Paragraphs>15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Francesca Perrone</dc:creator>
  <cp:keywords/>
  <dc:description/>
  <cp:lastModifiedBy>Francesca Perrone</cp:lastModifiedBy>
  <cp:revision>4</cp:revision>
  <dcterms:created xsi:type="dcterms:W3CDTF">2020-07-07T18:33:47Z</dcterms:created>
  <dcterms:modified xsi:type="dcterms:W3CDTF">2020-07-07T20:29:22Z</dcterms:modified>
  <cp:category/>
</cp:coreProperties>
</file>